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28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71A7-7034-488F-852C-F1866CFDB24B}" type="datetimeFigureOut">
              <a:rPr lang="en-US" smtClean="0"/>
              <a:pPr/>
              <a:t>23-Dec-19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B469D-32A5-4AB3-B28D-193491865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2438400" y="1371600"/>
            <a:ext cx="4876800" cy="106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en-US" sz="4400" dirty="0" smtClean="0"/>
          </a:p>
          <a:p>
            <a:pPr algn="just">
              <a:buNone/>
            </a:pPr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 FLASH SUITS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0"/>
            <a:ext cx="4648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59080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Explosion 2 21"/>
          <p:cNvSpPr/>
          <p:nvPr/>
        </p:nvSpPr>
        <p:spPr>
          <a:xfrm rot="20346421">
            <a:off x="762000" y="609600"/>
            <a:ext cx="2133600" cy="1219200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NEW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369" y="0"/>
            <a:ext cx="9153369" cy="68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7428" y="0"/>
            <a:ext cx="924142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4377"/>
            <a:ext cx="9144000" cy="6763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260"/>
            <a:ext cx="9144000" cy="681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1" y="-7012"/>
            <a:ext cx="9134669" cy="686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</Words>
  <Application>Microsoft Office PowerPoint</Application>
  <PresentationFormat>On-screen Show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Amal Farid</dc:creator>
  <cp:lastModifiedBy>Amal Farid</cp:lastModifiedBy>
  <cp:revision>35</cp:revision>
  <dcterms:created xsi:type="dcterms:W3CDTF">2016-05-10T21:37:10Z</dcterms:created>
  <dcterms:modified xsi:type="dcterms:W3CDTF">2019-12-23T12:58:03Z</dcterms:modified>
</cp:coreProperties>
</file>